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AAD29-64E5-4742-9EEE-38DD825D9B09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0BC66-2E83-470B-A8EC-A23B1462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24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E0BC66-2E83-470B-A8EC-A23B1462537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83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84749-914C-0488-3D88-7750FA0D1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2EF0B5-46F6-DF6F-24A7-61559DFEE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45A846-9311-3980-E8D1-491F1C7C3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0C5BF6-EBCD-181C-F7C6-4AD167EA4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C5D74D-CCC2-D77E-AEBF-D068D97A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0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B2CDF-0915-A02E-4D9D-6D932FFBF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4C53E5-FCA8-33C5-85C7-63BDB85B9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7A6E0-065A-9758-A29F-01B8E066E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8E0B39-7135-0B46-3A55-07BE7A12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32DDA1-C429-7C5B-8981-52434CFB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06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02FF83-FC90-6391-B0D8-35041B85E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D80A1D1-E83D-D8C7-00F7-6DE75936C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FED3D-1819-194F-2692-80288180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5B2E2C-D535-D233-46F9-1F1A41F8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BA3C12-D6F6-E1DE-533E-7B6ADA741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66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C65A1-2B4F-DB20-8796-D8B1DCE4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9B908F-FFA1-041A-555F-B05149EC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38D367-9DEE-5C7C-5A29-ABDC175B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422332-6110-94D1-06F4-12CA768E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632CB6-F8F6-4CDD-789E-927FE423D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69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C3BF4-7F23-1C77-2BCC-AFE261E67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1225D4-088D-DA87-AEA0-17DCB79CF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3616C6-BCFC-4330-54E7-F7705AC8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261B01-4546-B89F-291B-7BE65308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303BE8-5040-3466-90B2-36D0F0A7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CC8D6-DB21-AA3E-4D2A-816305085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F7F15-5F99-A315-9524-F3498275F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1FC554-766E-57D1-5D62-F86497079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C5808E-2919-FEB6-1D47-F7708A70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069F8F-B9E7-8082-131F-50D046C78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4A14B-95B8-77B2-6B84-50930512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2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13324-9774-1E3C-87AA-D2411084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8947A2-8498-CFC6-8031-5D24C1C98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BC088A-C615-03D2-96BF-276E749DA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21ED84-26F3-72E8-FCDD-41E9C60E1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56D4E4-970D-6D50-3CFB-E69BABBC8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8DD687-34A7-A3FA-A2EA-9A99B095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77F54B0-76EF-FF35-AF58-67DC311F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D68C4D-AF19-4361-CAFF-8B52F74D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4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ABAD0-5BDE-8AEC-8D61-F330F242E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2F1499-E0D9-77DD-528A-854D32326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BFB625-EB36-5D42-ECC2-178EEE89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CF27B1-FDEB-85DE-ABC5-BAB959E1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24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2768E3-C28C-A65A-9C53-8F1490EF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090CBE-2D83-5CCF-5BA8-C15F6636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B237D4-4F2A-B381-762F-63C25ECD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82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67B61-7C51-8F69-BCAA-4CB37C26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6455B0-A9B0-8847-E2F1-DAD6F4B65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F407F6-F1FC-2FA7-9E11-0A2BBB582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E862F8-16AD-D097-A1FC-5E9B9AAC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3B3CB9-E7BE-84FC-D977-FE2E7A4B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4D4B4E-A5B5-10AF-32A3-D4BB6C78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54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F38C7-1323-4048-459E-7B0B669D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C30635-D0C9-FA40-6F03-43EE8731DD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477447-9F90-83CB-B043-1B92B6DFD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C3E273-94A6-02C6-AA5B-DFDDEBA0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25C4D9-788C-72B8-322E-9349CE75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7E05A7-CFDC-A58D-922D-E094BAC5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12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1DF0B9-0CCF-F20E-3B4A-4770C4B70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220D9F-AF5B-6CC6-6351-7378B42B9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F7F1B2-F9BA-FF1F-E0F4-A8BF2A63B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38B537-785F-485B-9666-E90F1E188FCA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0A49F-A9FD-8D88-054B-22BBA68D1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929938-E07E-5FAC-92E6-0D83ABDC8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BA4012-3E92-478A-B3D8-F0A8554F7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93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denproskolu.cz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oblečení, osoba, plakát&#10;&#10;Popis byl vytvořen automaticky">
            <a:extLst>
              <a:ext uri="{FF2B5EF4-FFF2-40B4-BE49-F238E27FC236}">
                <a16:creationId xmlns:a16="http://schemas.microsoft.com/office/drawing/2014/main" id="{9BDFBEAE-4979-A6C2-8E0C-64E5A43E68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655"/>
          <a:stretch/>
        </p:blipFill>
        <p:spPr>
          <a:xfrm>
            <a:off x="6088973" y="10"/>
            <a:ext cx="6103025" cy="685799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C941A5-8639-DB31-E85C-DD518B534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1" y="328512"/>
            <a:ext cx="5053073" cy="18198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z="3700" dirty="0"/>
            </a:br>
            <a:r>
              <a:rPr lang="cs-CZ" sz="3700" dirty="0"/>
              <a:t>Vzdělávací program</a:t>
            </a:r>
            <a:br>
              <a:rPr lang="cs-CZ" sz="3700" dirty="0"/>
            </a:br>
            <a:r>
              <a:rPr lang="en-US" sz="3700" b="1" dirty="0">
                <a:latin typeface="Calibri" panose="020F0502020204030204" pitchFamily="34" charset="0"/>
                <a:cs typeface="Calibri" panose="020F0502020204030204" pitchFamily="34" charset="0"/>
              </a:rPr>
              <a:t>Den pro </a:t>
            </a:r>
            <a:r>
              <a:rPr lang="en-US" sz="3700" b="1" dirty="0" err="1">
                <a:latin typeface="Calibri" panose="020F0502020204030204" pitchFamily="34" charset="0"/>
                <a:cs typeface="Calibri" panose="020F0502020204030204" pitchFamily="34" charset="0"/>
              </a:rPr>
              <a:t>školu</a:t>
            </a:r>
            <a:r>
              <a:rPr lang="cs-CZ" sz="3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700" dirty="0">
                <a:latin typeface="Calibri" panose="020F0502020204030204" pitchFamily="34" charset="0"/>
                <a:cs typeface="Calibri" panose="020F0502020204030204" pitchFamily="34" charset="0"/>
              </a:rPr>
              <a:t>jako nástroj kariérového poradenství</a:t>
            </a:r>
            <a:br>
              <a:rPr lang="cs-CZ" sz="3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39090D-DD04-4D93-CFCD-24F5DA528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824" y="2476908"/>
            <a:ext cx="6103025" cy="45631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Besedy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projektové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dny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exkurze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 či návštěvy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firmách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Bezplatný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 pod záštitou MŠMT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spojující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učitele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odborníky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různých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oborů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Inspirujte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žáky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pracovními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osobními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příběhy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odborníků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praxe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pomozme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tak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dětem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výběrem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povolání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či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uplatněním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pracovní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trh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Odborníci přispívají k 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sebepoznání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 mladých lidí, 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odhalují 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jejich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 silné stránky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, podporují 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sebedůvěru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 a rozvíjí </a:t>
            </a:r>
            <a:r>
              <a:rPr lang="cs-CZ" sz="2100" b="1" dirty="0">
                <a:latin typeface="Calibri" panose="020F0502020204030204" pitchFamily="34" charset="0"/>
                <a:cs typeface="Calibri" panose="020F0502020204030204" pitchFamily="34" charset="0"/>
              </a:rPr>
              <a:t>kompetence žádané trhem 21. století.</a:t>
            </a:r>
            <a:endParaRPr lang="en-US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131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DB56B-AF2A-C61B-8516-303A34C8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646" y="3773010"/>
            <a:ext cx="3742969" cy="1660502"/>
          </a:xfrm>
        </p:spPr>
        <p:txBody>
          <a:bodyPr anchor="ctr">
            <a:normAutofit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Jak program funguje?</a:t>
            </a:r>
          </a:p>
        </p:txBody>
      </p:sp>
      <p:pic>
        <p:nvPicPr>
          <p:cNvPr id="5" name="Obrázek 4" descr="Obsah obrázku text, snímek obrazovky, kreslené, Animace&#10;&#10;Popis byl vytvořen automaticky">
            <a:extLst>
              <a:ext uri="{FF2B5EF4-FFF2-40B4-BE49-F238E27FC236}">
                <a16:creationId xmlns:a16="http://schemas.microsoft.com/office/drawing/2014/main" id="{A797EE5E-E372-C3F9-FA43-578D30A73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1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9142F-54B8-FF3E-B2F4-801A2A01E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6074" y="3773010"/>
            <a:ext cx="8140823" cy="3044757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 databáze dobrovolníků na webu DENPROSKOLU.CZ si vyberte požadovaný obor a lokalitu. 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Přes webový formulář oslovíte napřímo odborníka se svou představou o tématu či obsahu. Není nutná žádná registrace školy ani učitele.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Následně si domluvíte podrobnosti mailem nebo po telefonu napřímo s dobrovolníkem. 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Program je vždy bezplatný, celoročně a celorepublikově dostupný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 potřeby se vším poradí na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info@denproskolu.cz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endParaRPr lang="cs-CZ" sz="1500" dirty="0"/>
          </a:p>
        </p:txBody>
      </p:sp>
      <p:pic>
        <p:nvPicPr>
          <p:cNvPr id="6" name="Obrázek 5" descr="Obsah obrázku text, Písmo, logo, Grafika&#10;&#10;Popis byl vytvořen automaticky">
            <a:extLst>
              <a:ext uri="{FF2B5EF4-FFF2-40B4-BE49-F238E27FC236}">
                <a16:creationId xmlns:a16="http://schemas.microsoft.com/office/drawing/2014/main" id="{22EFA623-48FB-3C2A-E857-112C3E45A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61" y="5961241"/>
            <a:ext cx="1490154" cy="74393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A18758D-9880-0C5B-5E45-A141B4B8D1CB}"/>
              </a:ext>
            </a:extLst>
          </p:cNvPr>
          <p:cNvSpPr txBox="1"/>
          <p:nvPr/>
        </p:nvSpPr>
        <p:spPr>
          <a:xfrm>
            <a:off x="65103" y="6117766"/>
            <a:ext cx="12499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Calibri" panose="020F0502020204030204" pitchFamily="34" charset="0"/>
                <a:cs typeface="Calibri" panose="020F0502020204030204" pitchFamily="34" charset="0"/>
              </a:rPr>
              <a:t>Program běží pod záštitou MŠMT</a:t>
            </a:r>
          </a:p>
        </p:txBody>
      </p:sp>
    </p:spTree>
    <p:extLst>
      <p:ext uri="{BB962C8B-B14F-4D97-AF65-F5344CB8AC3E}">
        <p14:creationId xmlns:p14="http://schemas.microsoft.com/office/powerpoint/2010/main" val="4213605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164</Words>
  <Application>Microsoft Office PowerPoint</Application>
  <PresentationFormat>Širokoúhlá obrazovka</PresentationFormat>
  <Paragraphs>16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Motiv Office</vt:lpstr>
      <vt:lpstr> Vzdělávací program Den pro školu jako nástroj kariérového poradenství </vt:lpstr>
      <vt:lpstr>Jak program funguje?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Šottníková Hana</dc:creator>
  <cp:lastModifiedBy>Veselá Michaela</cp:lastModifiedBy>
  <cp:revision>9</cp:revision>
  <dcterms:created xsi:type="dcterms:W3CDTF">2024-08-20T11:30:24Z</dcterms:created>
  <dcterms:modified xsi:type="dcterms:W3CDTF">2024-09-01T23:33:55Z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939b85-7e40-4a1d-91e1-0e84c3b219d7_Enabled">
    <vt:lpwstr>true</vt:lpwstr>
  </property>
  <property fmtid="{D5CDD505-2E9C-101B-9397-08002B2CF9AE}" pid="3" name="MSIP_Label_38939b85-7e40-4a1d-91e1-0e84c3b219d7_SetDate">
    <vt:lpwstr>2024-08-20T11:54:59Z</vt:lpwstr>
  </property>
  <property fmtid="{D5CDD505-2E9C-101B-9397-08002B2CF9AE}" pid="4" name="MSIP_Label_38939b85-7e40-4a1d-91e1-0e84c3b219d7_Method">
    <vt:lpwstr>Standard</vt:lpwstr>
  </property>
  <property fmtid="{D5CDD505-2E9C-101B-9397-08002B2CF9AE}" pid="5" name="MSIP_Label_38939b85-7e40-4a1d-91e1-0e84c3b219d7_Name">
    <vt:lpwstr>38939b85-7e40-4a1d-91e1-0e84c3b219d7</vt:lpwstr>
  </property>
  <property fmtid="{D5CDD505-2E9C-101B-9397-08002B2CF9AE}" pid="6" name="MSIP_Label_38939b85-7e40-4a1d-91e1-0e84c3b219d7_SiteId">
    <vt:lpwstr>3ad0376a-54d3-49a6-9e20-52de0a92fc89</vt:lpwstr>
  </property>
  <property fmtid="{D5CDD505-2E9C-101B-9397-08002B2CF9AE}" pid="7" name="MSIP_Label_38939b85-7e40-4a1d-91e1-0e84c3b219d7_ActionId">
    <vt:lpwstr>212d8456-a44f-431d-91d0-b1cc52302888</vt:lpwstr>
  </property>
  <property fmtid="{D5CDD505-2E9C-101B-9397-08002B2CF9AE}" pid="8" name="MSIP_Label_38939b85-7e40-4a1d-91e1-0e84c3b219d7_ContentBits">
    <vt:lpwstr>0</vt:lpwstr>
  </property>
</Properties>
</file>